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20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20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963418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21</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жаңбыр, найзағай, бұршақ, дауыл</a:t>
            </a:r>
            <a:r>
              <a:rPr lang="kk-KZ" sz="1100" dirty="0">
                <a:latin typeface="Times New Roman" pitchFamily="18" charset="0"/>
                <a:cs typeface="Times New Roman" pitchFamily="18" charset="0"/>
              </a:rPr>
              <a:t>. Солтүстіктен жел соғады, күші 15-20 м/с. Ауа температурасы түнде 5-7, күндіз 12-14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9-14 м/с. Ауа температурасы 1-3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kk-KZ" sz="1100" dirty="0">
                <a:solidFill>
                  <a:schemeClr val="tx1"/>
                </a:solidFill>
                <a:latin typeface="Times New Roman" pitchFamily="18" charset="0"/>
                <a:cs typeface="Times New Roman" pitchFamily="18" charset="0"/>
              </a:rPr>
              <a:t> мамырға, 22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18455</TotalTime>
  <Words>596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8033</cp:revision>
  <cp:lastPrinted>2021-07-01T03:56:27Z</cp:lastPrinted>
  <dcterms:created xsi:type="dcterms:W3CDTF">2018-03-27T06:03:00Z</dcterms:created>
  <dcterms:modified xsi:type="dcterms:W3CDTF">2026-05-20T06:52:43Z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